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5" r:id="rId2"/>
    <p:sldId id="286" r:id="rId3"/>
    <p:sldId id="288" r:id="rId4"/>
    <p:sldId id="294" r:id="rId5"/>
    <p:sldId id="290" r:id="rId6"/>
    <p:sldId id="293" r:id="rId7"/>
    <p:sldId id="289" r:id="rId8"/>
    <p:sldId id="292" r:id="rId9"/>
    <p:sldId id="296" r:id="rId10"/>
    <p:sldId id="297" r:id="rId11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120">
          <p15:clr>
            <a:srgbClr val="A4A3A4"/>
          </p15:clr>
        </p15:guide>
        <p15:guide id="3" orient="horz" pos="30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2913"/>
    <a:srgbClr val="FFD579"/>
    <a:srgbClr val="1F3864"/>
    <a:srgbClr val="76D6FF"/>
    <a:srgbClr val="7A81FF"/>
    <a:srgbClr val="FF8AD8"/>
    <a:srgbClr val="D883FF"/>
    <a:srgbClr val="FF7E79"/>
    <a:srgbClr val="F6DA8D"/>
    <a:srgbClr val="F8DC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353" autoAdjust="0"/>
    <p:restoredTop sz="94660"/>
  </p:normalViewPr>
  <p:slideViewPr>
    <p:cSldViewPr snapToGrid="0">
      <p:cViewPr varScale="1">
        <p:scale>
          <a:sx n="93" d="100"/>
          <a:sy n="93" d="100"/>
        </p:scale>
        <p:origin x="1104" y="200"/>
      </p:cViewPr>
      <p:guideLst>
        <p:guide pos="3120"/>
        <p:guide orient="horz" pos="30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809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3305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5780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708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6690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8315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749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777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6717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549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5177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6136" y="621792"/>
            <a:ext cx="9253728" cy="5971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BC20424-E167-6343-B337-A66E41E8286A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4140200" y="-153375"/>
            <a:ext cx="5765800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102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5" Type="http://schemas.openxmlformats.org/officeDocument/2006/relationships/image" Target="../media/image14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5" Type="http://schemas.openxmlformats.org/officeDocument/2006/relationships/image" Target="../media/image5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9.em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openxmlformats.org/officeDocument/2006/relationships/image" Target="../media/image13.png"/><Relationship Id="rId5" Type="http://schemas.openxmlformats.org/officeDocument/2006/relationships/image" Target="../media/image5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3856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824"/>
    </mc:Choice>
    <mc:Fallback xmlns="">
      <p:transition spd="slow" advTm="15824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025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66"/>
    </mc:Choice>
    <mc:Fallback xmlns="">
      <p:transition spd="slow" advTm="8766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con&#10;&#10;Description automatically generated">
            <a:extLst>
              <a:ext uri="{FF2B5EF4-FFF2-40B4-BE49-F238E27FC236}">
                <a16:creationId xmlns:a16="http://schemas.microsoft.com/office/drawing/2014/main" id="{49D20267-5B4A-F248-8A2C-CFBDA1D729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189" y="3039535"/>
            <a:ext cx="1787048" cy="1748199"/>
          </a:xfrm>
          <a:prstGeom prst="rect">
            <a:avLst/>
          </a:prstGeom>
        </p:spPr>
      </p:pic>
      <p:pic>
        <p:nvPicPr>
          <p:cNvPr id="3" name="Picture 2" descr="A green rectangle with a number on it&#10;&#10;Description automatically generated with low confidence">
            <a:extLst>
              <a:ext uri="{FF2B5EF4-FFF2-40B4-BE49-F238E27FC236}">
                <a16:creationId xmlns:a16="http://schemas.microsoft.com/office/drawing/2014/main" id="{158EF779-AA82-C24E-BFAF-8F465DE7DB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67" y="2977548"/>
            <a:ext cx="1787048" cy="1748199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54DBEE85-C597-4844-A00B-AF47F66ADD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6325" y="3039534"/>
            <a:ext cx="1777336" cy="1748199"/>
          </a:xfrm>
          <a:prstGeom prst="rect">
            <a:avLst/>
          </a:prstGeom>
        </p:spPr>
      </p:pic>
      <p:pic>
        <p:nvPicPr>
          <p:cNvPr id="5" name="Picture 4" descr="A picture containing text, sign, outdoor, dark&#10;&#10;Description automatically generated">
            <a:extLst>
              <a:ext uri="{FF2B5EF4-FFF2-40B4-BE49-F238E27FC236}">
                <a16:creationId xmlns:a16="http://schemas.microsoft.com/office/drawing/2014/main" id="{9A9BF789-8494-834E-B3AF-C81FD12B08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3985" y="3039536"/>
            <a:ext cx="1777336" cy="1748199"/>
          </a:xfrm>
          <a:prstGeom prst="rect">
            <a:avLst/>
          </a:prstGeom>
        </p:spPr>
      </p:pic>
      <p:pic>
        <p:nvPicPr>
          <p:cNvPr id="6" name="Picture 5" descr="A white letter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C4C91828-AE07-6A45-B216-10FDC25E82D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5007" y="3039536"/>
            <a:ext cx="1777336" cy="1748199"/>
          </a:xfrm>
          <a:prstGeom prst="rect">
            <a:avLst/>
          </a:prstGeom>
        </p:spPr>
      </p:pic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AA70251A-1789-0C4A-982B-C6328B7DE1D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7" y="2962862"/>
            <a:ext cx="1777336" cy="1757912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9817B889-8731-2D4C-802D-6099612473B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294" y="2830764"/>
            <a:ext cx="1777336" cy="1757912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0350B039-FAB6-FC4A-8007-8533EBE6D48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935" y="2954578"/>
            <a:ext cx="1777336" cy="1748199"/>
          </a:xfrm>
          <a:prstGeom prst="rect">
            <a:avLst/>
          </a:prstGeom>
        </p:spPr>
      </p:pic>
      <p:pic>
        <p:nvPicPr>
          <p:cNvPr id="10" name="Picture 9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F22231F0-0515-C941-A808-D727D501BE3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7109" y="2975713"/>
            <a:ext cx="1777336" cy="1748199"/>
          </a:xfrm>
          <a:prstGeom prst="rect">
            <a:avLst/>
          </a:prstGeom>
        </p:spPr>
      </p:pic>
      <p:pic>
        <p:nvPicPr>
          <p:cNvPr id="11" name="Picture 10" descr="A white square with a number on it&#10;&#10;Description automatically generated with low confidence">
            <a:extLst>
              <a:ext uri="{FF2B5EF4-FFF2-40B4-BE49-F238E27FC236}">
                <a16:creationId xmlns:a16="http://schemas.microsoft.com/office/drawing/2014/main" id="{9C13F2DE-A241-F240-B61E-17F418B96F1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0048" y="2830764"/>
            <a:ext cx="1777336" cy="175791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16524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098"/>
    </mc:Choice>
    <mc:Fallback xmlns="">
      <p:transition spd="slow" advTm="440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4669BEB4-8742-294C-8881-88C4B1334C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18" r="3805" b="10808"/>
          <a:stretch/>
        </p:blipFill>
        <p:spPr>
          <a:xfrm rot="16200000">
            <a:off x="720691" y="902527"/>
            <a:ext cx="5361200" cy="5749641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E2A407B4-03BE-E74C-AD06-6624D31C9416}"/>
              </a:ext>
            </a:extLst>
          </p:cNvPr>
          <p:cNvSpPr/>
          <p:nvPr/>
        </p:nvSpPr>
        <p:spPr>
          <a:xfrm>
            <a:off x="941326" y="4659647"/>
            <a:ext cx="1111762" cy="107961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 descr="Icon&#10;&#10;Description automatically generated">
            <a:extLst>
              <a:ext uri="{FF2B5EF4-FFF2-40B4-BE49-F238E27FC236}">
                <a16:creationId xmlns:a16="http://schemas.microsoft.com/office/drawing/2014/main" id="{0DEED87D-3AE7-6D4C-AEC1-8E34E6A4EF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2452" y="2900752"/>
            <a:ext cx="2324100" cy="2298700"/>
          </a:xfrm>
          <a:prstGeom prst="rect">
            <a:avLst/>
          </a:prstGeom>
        </p:spPr>
      </p:pic>
      <p:sp>
        <p:nvSpPr>
          <p:cNvPr id="17" name="Oval 16">
            <a:extLst>
              <a:ext uri="{FF2B5EF4-FFF2-40B4-BE49-F238E27FC236}">
                <a16:creationId xmlns:a16="http://schemas.microsoft.com/office/drawing/2014/main" id="{C91E12B0-BFC3-0440-8B36-60897E20EA80}"/>
              </a:ext>
            </a:extLst>
          </p:cNvPr>
          <p:cNvSpPr/>
          <p:nvPr/>
        </p:nvSpPr>
        <p:spPr>
          <a:xfrm>
            <a:off x="4896639" y="5199451"/>
            <a:ext cx="710531" cy="74902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1428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777"/>
    </mc:Choice>
    <mc:Fallback xmlns="">
      <p:transition spd="slow" advTm="577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4669BEB4-8742-294C-8881-88C4B1334C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18" r="3805" b="10808"/>
          <a:stretch/>
        </p:blipFill>
        <p:spPr>
          <a:xfrm rot="16200000">
            <a:off x="720691" y="902527"/>
            <a:ext cx="5361200" cy="5749641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E2A407B4-03BE-E74C-AD06-6624D31C9416}"/>
              </a:ext>
            </a:extLst>
          </p:cNvPr>
          <p:cNvSpPr/>
          <p:nvPr/>
        </p:nvSpPr>
        <p:spPr>
          <a:xfrm>
            <a:off x="729448" y="3237542"/>
            <a:ext cx="1111762" cy="107961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DEED87D-3AE7-6D4C-AEC1-8E34E6A4EF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55430" y="3045125"/>
            <a:ext cx="2324100" cy="2286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85479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475"/>
    </mc:Choice>
    <mc:Fallback xmlns="">
      <p:transition spd="slow" advTm="264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4669BEB4-8742-294C-8881-88C4B1334C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18" r="3805" b="10808"/>
          <a:stretch/>
        </p:blipFill>
        <p:spPr>
          <a:xfrm rot="16200000">
            <a:off x="720691" y="902527"/>
            <a:ext cx="5361200" cy="5749641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E2A407B4-03BE-E74C-AD06-6624D31C9416}"/>
              </a:ext>
            </a:extLst>
          </p:cNvPr>
          <p:cNvSpPr/>
          <p:nvPr/>
        </p:nvSpPr>
        <p:spPr>
          <a:xfrm>
            <a:off x="360218" y="4751406"/>
            <a:ext cx="1971733" cy="197413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B1BD43C-B500-7644-99C9-8C3EE0C9E47C}"/>
              </a:ext>
            </a:extLst>
          </p:cNvPr>
          <p:cNvSpPr/>
          <p:nvPr/>
        </p:nvSpPr>
        <p:spPr>
          <a:xfrm>
            <a:off x="2331951" y="5305805"/>
            <a:ext cx="2621049" cy="910896"/>
          </a:xfrm>
          <a:prstGeom prst="ellipse">
            <a:avLst/>
          </a:pr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close - up of some windows&#10;&#10;Description automatically generated with low confidence">
            <a:extLst>
              <a:ext uri="{FF2B5EF4-FFF2-40B4-BE49-F238E27FC236}">
                <a16:creationId xmlns:a16="http://schemas.microsoft.com/office/drawing/2014/main" id="{B3E46DFE-D662-5A49-963C-E68B4CD3C64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7" t="2652" r="6011" b="2409"/>
          <a:stretch/>
        </p:blipFill>
        <p:spPr>
          <a:xfrm rot="16200000">
            <a:off x="7338893" y="3534779"/>
            <a:ext cx="1245500" cy="3038558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177ABE41-9394-EF4E-99E0-74A36E520BD8}"/>
              </a:ext>
            </a:extLst>
          </p:cNvPr>
          <p:cNvSpPr/>
          <p:nvPr/>
        </p:nvSpPr>
        <p:spPr>
          <a:xfrm>
            <a:off x="6551271" y="4537276"/>
            <a:ext cx="428263" cy="428263"/>
          </a:xfrm>
          <a:prstGeom prst="ellipse">
            <a:avLst/>
          </a:prstGeom>
          <a:solidFill>
            <a:srgbClr val="FF291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1B6A2BA-3876-E047-BF4D-CEE585F940E8}"/>
              </a:ext>
            </a:extLst>
          </p:cNvPr>
          <p:cNvSpPr/>
          <p:nvPr/>
        </p:nvSpPr>
        <p:spPr>
          <a:xfrm>
            <a:off x="7145786" y="4537275"/>
            <a:ext cx="428263" cy="42826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CB17A1F-A2E9-534F-893B-ADD7C08AC3AB}"/>
              </a:ext>
            </a:extLst>
          </p:cNvPr>
          <p:cNvSpPr/>
          <p:nvPr/>
        </p:nvSpPr>
        <p:spPr>
          <a:xfrm>
            <a:off x="7740301" y="4537275"/>
            <a:ext cx="428263" cy="428263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59CC22B-0B9A-5048-8641-4FE6079702A5}"/>
              </a:ext>
            </a:extLst>
          </p:cNvPr>
          <p:cNvSpPr/>
          <p:nvPr/>
        </p:nvSpPr>
        <p:spPr>
          <a:xfrm>
            <a:off x="8334816" y="4537275"/>
            <a:ext cx="428263" cy="428263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73E392D-1505-1745-989A-541E9B2029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07596" y="2868502"/>
            <a:ext cx="1687212" cy="1668773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F931DED0-B506-2646-8CBD-AB8E5B8A79A5}"/>
              </a:ext>
            </a:extLst>
          </p:cNvPr>
          <p:cNvSpPr/>
          <p:nvPr/>
        </p:nvSpPr>
        <p:spPr>
          <a:xfrm>
            <a:off x="4953000" y="4751406"/>
            <a:ext cx="1323112" cy="197413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57201C2-D5E7-0D4A-9E1F-23720CE532E8}"/>
              </a:ext>
            </a:extLst>
          </p:cNvPr>
          <p:cNvSpPr/>
          <p:nvPr/>
        </p:nvSpPr>
        <p:spPr>
          <a:xfrm>
            <a:off x="8922870" y="4537275"/>
            <a:ext cx="428263" cy="428263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7196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403"/>
    </mc:Choice>
    <mc:Fallback xmlns="">
      <p:transition spd="slow" advTm="844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4669BEB4-8742-294C-8881-88C4B1334C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18" r="3805" b="10808"/>
          <a:stretch/>
        </p:blipFill>
        <p:spPr>
          <a:xfrm rot="16200000">
            <a:off x="720691" y="902527"/>
            <a:ext cx="5361200" cy="5749641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E2A407B4-03BE-E74C-AD06-6624D31C9416}"/>
              </a:ext>
            </a:extLst>
          </p:cNvPr>
          <p:cNvSpPr/>
          <p:nvPr/>
        </p:nvSpPr>
        <p:spPr>
          <a:xfrm>
            <a:off x="1648691" y="1302329"/>
            <a:ext cx="4516582" cy="224443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B1BD43C-B500-7644-99C9-8C3EE0C9E47C}"/>
              </a:ext>
            </a:extLst>
          </p:cNvPr>
          <p:cNvSpPr/>
          <p:nvPr/>
        </p:nvSpPr>
        <p:spPr>
          <a:xfrm>
            <a:off x="3408219" y="4868862"/>
            <a:ext cx="2632364" cy="1230995"/>
          </a:xfrm>
          <a:prstGeom prst="ellipse">
            <a:avLst/>
          </a:pr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close - up of some windows&#10;&#10;Description automatically generated with low confidence">
            <a:extLst>
              <a:ext uri="{FF2B5EF4-FFF2-40B4-BE49-F238E27FC236}">
                <a16:creationId xmlns:a16="http://schemas.microsoft.com/office/drawing/2014/main" id="{B3E46DFE-D662-5A49-963C-E68B4CD3C64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7" t="2652" r="6011" b="2409"/>
          <a:stretch/>
        </p:blipFill>
        <p:spPr>
          <a:xfrm rot="16200000">
            <a:off x="7338893" y="3534779"/>
            <a:ext cx="1245500" cy="3038558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177ABE41-9394-EF4E-99E0-74A36E520BD8}"/>
              </a:ext>
            </a:extLst>
          </p:cNvPr>
          <p:cNvSpPr/>
          <p:nvPr/>
        </p:nvSpPr>
        <p:spPr>
          <a:xfrm>
            <a:off x="6551271" y="4537276"/>
            <a:ext cx="428263" cy="428263"/>
          </a:xfrm>
          <a:prstGeom prst="ellipse">
            <a:avLst/>
          </a:prstGeom>
          <a:solidFill>
            <a:srgbClr val="FF291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1B6A2BA-3876-E047-BF4D-CEE585F940E8}"/>
              </a:ext>
            </a:extLst>
          </p:cNvPr>
          <p:cNvSpPr/>
          <p:nvPr/>
        </p:nvSpPr>
        <p:spPr>
          <a:xfrm>
            <a:off x="7145786" y="4537275"/>
            <a:ext cx="428263" cy="428263"/>
          </a:xfrm>
          <a:prstGeom prst="ellipse">
            <a:avLst/>
          </a:prstGeom>
          <a:solidFill>
            <a:srgbClr val="FF291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CB17A1F-A2E9-534F-893B-ADD7C08AC3AB}"/>
              </a:ext>
            </a:extLst>
          </p:cNvPr>
          <p:cNvSpPr/>
          <p:nvPr/>
        </p:nvSpPr>
        <p:spPr>
          <a:xfrm>
            <a:off x="7740301" y="4537275"/>
            <a:ext cx="428263" cy="428263"/>
          </a:xfrm>
          <a:prstGeom prst="ellipse">
            <a:avLst/>
          </a:prstGeom>
          <a:solidFill>
            <a:srgbClr val="FF291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59CC22B-0B9A-5048-8641-4FE6079702A5}"/>
              </a:ext>
            </a:extLst>
          </p:cNvPr>
          <p:cNvSpPr/>
          <p:nvPr/>
        </p:nvSpPr>
        <p:spPr>
          <a:xfrm>
            <a:off x="8334816" y="4537275"/>
            <a:ext cx="428263" cy="428263"/>
          </a:xfrm>
          <a:prstGeom prst="ellipse">
            <a:avLst/>
          </a:prstGeom>
          <a:solidFill>
            <a:srgbClr val="FF291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FCF0A6A-C09F-5140-9DC3-F42D3571342F}"/>
              </a:ext>
            </a:extLst>
          </p:cNvPr>
          <p:cNvSpPr/>
          <p:nvPr/>
        </p:nvSpPr>
        <p:spPr>
          <a:xfrm>
            <a:off x="8921654" y="4544770"/>
            <a:ext cx="428263" cy="428263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E3EC29F-73C6-7045-AECB-CAB53B5AE247}"/>
              </a:ext>
            </a:extLst>
          </p:cNvPr>
          <p:cNvSpPr/>
          <p:nvPr/>
        </p:nvSpPr>
        <p:spPr>
          <a:xfrm>
            <a:off x="6551270" y="5130190"/>
            <a:ext cx="428263" cy="428263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973E392D-1505-1745-989A-541E9B2029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7222" y="3090128"/>
            <a:ext cx="1705857" cy="166877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83154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492"/>
    </mc:Choice>
    <mc:Fallback xmlns="">
      <p:transition spd="slow" advTm="604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4669BEB4-8742-294C-8881-88C4B1334C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18" r="3805" b="10808"/>
          <a:stretch/>
        </p:blipFill>
        <p:spPr>
          <a:xfrm rot="16200000">
            <a:off x="720691" y="902527"/>
            <a:ext cx="5361200" cy="5749641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E2A407B4-03BE-E74C-AD06-6624D31C9416}"/>
              </a:ext>
            </a:extLst>
          </p:cNvPr>
          <p:cNvSpPr/>
          <p:nvPr/>
        </p:nvSpPr>
        <p:spPr>
          <a:xfrm>
            <a:off x="2010759" y="3671757"/>
            <a:ext cx="1166500" cy="97718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B1BD43C-B500-7644-99C9-8C3EE0C9E47C}"/>
              </a:ext>
            </a:extLst>
          </p:cNvPr>
          <p:cNvSpPr/>
          <p:nvPr/>
        </p:nvSpPr>
        <p:spPr>
          <a:xfrm>
            <a:off x="4289563" y="3626379"/>
            <a:ext cx="1986549" cy="910896"/>
          </a:xfrm>
          <a:prstGeom prst="ellipse">
            <a:avLst/>
          </a:pr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close - up of some windows&#10;&#10;Description automatically generated with low confidence">
            <a:extLst>
              <a:ext uri="{FF2B5EF4-FFF2-40B4-BE49-F238E27FC236}">
                <a16:creationId xmlns:a16="http://schemas.microsoft.com/office/drawing/2014/main" id="{B3E46DFE-D662-5A49-963C-E68B4CD3C64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7" t="2652" r="6011" b="2409"/>
          <a:stretch/>
        </p:blipFill>
        <p:spPr>
          <a:xfrm rot="16200000">
            <a:off x="7338893" y="3534779"/>
            <a:ext cx="1245500" cy="3038558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177ABE41-9394-EF4E-99E0-74A36E520BD8}"/>
              </a:ext>
            </a:extLst>
          </p:cNvPr>
          <p:cNvSpPr/>
          <p:nvPr/>
        </p:nvSpPr>
        <p:spPr>
          <a:xfrm>
            <a:off x="6551271" y="4537276"/>
            <a:ext cx="428263" cy="428263"/>
          </a:xfrm>
          <a:prstGeom prst="ellipse">
            <a:avLst/>
          </a:prstGeom>
          <a:solidFill>
            <a:srgbClr val="FF291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1B6A2BA-3876-E047-BF4D-CEE585F940E8}"/>
              </a:ext>
            </a:extLst>
          </p:cNvPr>
          <p:cNvSpPr/>
          <p:nvPr/>
        </p:nvSpPr>
        <p:spPr>
          <a:xfrm>
            <a:off x="7145786" y="4537275"/>
            <a:ext cx="428263" cy="428263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CB17A1F-A2E9-534F-893B-ADD7C08AC3AB}"/>
              </a:ext>
            </a:extLst>
          </p:cNvPr>
          <p:cNvSpPr/>
          <p:nvPr/>
        </p:nvSpPr>
        <p:spPr>
          <a:xfrm>
            <a:off x="7740301" y="4537275"/>
            <a:ext cx="428263" cy="428263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59CC22B-0B9A-5048-8641-4FE6079702A5}"/>
              </a:ext>
            </a:extLst>
          </p:cNvPr>
          <p:cNvSpPr/>
          <p:nvPr/>
        </p:nvSpPr>
        <p:spPr>
          <a:xfrm>
            <a:off x="8334816" y="4537275"/>
            <a:ext cx="428263" cy="428263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73E392D-1505-1745-989A-541E9B2029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85008" y="3090128"/>
            <a:ext cx="1696585" cy="166877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23175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833"/>
    </mc:Choice>
    <mc:Fallback xmlns="">
      <p:transition spd="slow" advTm="418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CD14DC3D-A18B-1F4E-82CB-2702CD2719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6144" y="2704382"/>
            <a:ext cx="1361559" cy="1449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E11C9B90-886E-1F41-BABE-9EFED80A9B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0073" y="5387942"/>
            <a:ext cx="2406181" cy="888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1B23D35E-265B-9A45-964F-0CC86EB47B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381" y="3946587"/>
            <a:ext cx="1361559" cy="1449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3EA2D2AB-DD57-734A-B7C8-21EA23C66C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6272" y="3946586"/>
            <a:ext cx="1361559" cy="1449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C904E3E8-4FB4-D64D-B282-539ECEEAE2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84" y="2704382"/>
            <a:ext cx="1361559" cy="1449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687E8D94-BC68-0842-898B-CBB394EA80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2854" y="5202477"/>
            <a:ext cx="1361559" cy="1449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983BE7AF-3651-C840-BED0-6FB4774DA3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37" y="5188792"/>
            <a:ext cx="1361559" cy="1449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DA997B46-5DE3-464A-8DFD-2E477DFC7D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8346" y="4827227"/>
            <a:ext cx="2406181" cy="888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>
            <a:extLst>
              <a:ext uri="{FF2B5EF4-FFF2-40B4-BE49-F238E27FC236}">
                <a16:creationId xmlns:a16="http://schemas.microsoft.com/office/drawing/2014/main" id="{0EC863EE-47F6-2341-B033-6BF2AFE514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6695" y="4344895"/>
            <a:ext cx="2406181" cy="888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5F1809C9-BB04-A547-AE18-D0C433067D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4968" y="3784180"/>
            <a:ext cx="2406181" cy="888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9B468A82-F98C-2A4F-AFCE-E5DEB8B6494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333" y="1841740"/>
            <a:ext cx="1622532" cy="1587260"/>
          </a:xfrm>
          <a:prstGeom prst="rect">
            <a:avLst/>
          </a:prstGeom>
        </p:spPr>
      </p:pic>
      <p:pic>
        <p:nvPicPr>
          <p:cNvPr id="13" name="Picture 12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88472908-4B4C-0A43-8FC4-15E9DF054E6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914" y="2967480"/>
            <a:ext cx="1613714" cy="158726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2F2346A-B69C-924C-90ED-093A5987AAB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937" y="1111011"/>
            <a:ext cx="4826000" cy="774700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9D891E78-2908-40C0-B3E6-B042FB3FB691}"/>
              </a:ext>
            </a:extLst>
          </p:cNvPr>
          <p:cNvSpPr/>
          <p:nvPr/>
        </p:nvSpPr>
        <p:spPr>
          <a:xfrm>
            <a:off x="2917742" y="1034572"/>
            <a:ext cx="421085" cy="85113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5E22DBB-C949-464A-80BB-FDFB746050A4}"/>
              </a:ext>
            </a:extLst>
          </p:cNvPr>
          <p:cNvSpPr/>
          <p:nvPr/>
        </p:nvSpPr>
        <p:spPr>
          <a:xfrm>
            <a:off x="1952240" y="1025767"/>
            <a:ext cx="421085" cy="85113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513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691"/>
    </mc:Choice>
    <mc:Fallback xmlns="">
      <p:transition spd="slow" advTm="486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0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20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20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20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7" grpId="0" animBg="1"/>
      <p:bldP spid="1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9032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291"/>
    </mc:Choice>
    <mc:Fallback xmlns="">
      <p:transition spd="slow" advTm="17291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|0.7|0.9|0.6|1.7|0.7|1.5|0.7|1.4|0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|23.4|11.3|5.5|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|12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1|3.7|2.8|11|2.2|6.3|7.8|21.6|1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5|7.6|7.7|5.4|16.9|1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5|7|7|2.9|5.8|1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|2.7|19.5|4.4|7.3|3.3|1|5.2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807</TotalTime>
  <Words>0</Words>
  <Application>Microsoft Macintosh PowerPoint</Application>
  <PresentationFormat>A4 Paper (210x297 mm)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Charlotte Cooper</dc:creator>
  <cp:lastModifiedBy>Charlotte Cooper</cp:lastModifiedBy>
  <cp:revision>82</cp:revision>
  <dcterms:created xsi:type="dcterms:W3CDTF">2020-12-14T12:06:57Z</dcterms:created>
  <dcterms:modified xsi:type="dcterms:W3CDTF">2021-03-01T16:37:50Z</dcterms:modified>
</cp:coreProperties>
</file>